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24"/>
  </p:sldIdLst>
  <p:sldSz cx="18288000" cy="10287000"/>
  <p:notesSz cx="6858000" cy="9144000"/>
  <p:embeddedFontLst>
    <p:embeddedFont>
      <p:font typeface="Playfair Display SemiBold"/>
      <p:bold r:id="rId15"/>
    </p:embeddedFont>
    <p:embeddedFont>
      <p:font typeface="Tiro Bangla Italic"/>
      <p:italic r:id="rId16"/>
    </p:embeddedFont>
    <p:embeddedFont>
      <p:font typeface="Pretendard Light"/>
      <p:regular r:id="rId17"/>
    </p:embeddedFont>
    <p:embeddedFont>
      <p:font typeface="Playfair Display Bold"/>
      <p:bold r:id="rId18"/>
    </p:embeddedFont>
    <p:embeddedFont>
      <p:font typeface="Pretendard SemiBold"/>
      <p:bold r:id="rId19"/>
    </p:embeddedFont>
    <p:embeddedFont>
      <p:font typeface="Pretendard Regular"/>
      <p:regular r:id="rId20"/>
    </p:embeddedFont>
    <p:embeddedFont>
      <p:font typeface="Pretendard Medium"/>
      <p:bold r:id="rId21"/>
    </p:embeddedFont>
    <p:embeddedFont>
      <p:font typeface="Playfair Display Medium"/>
      <p:bold r:id="rId22"/>
    </p:embeddedFont>
    <p:embeddedFont>
      <p:font typeface="Trirong Regular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esProps" Target="presProps.xml"/><Relationship Id="rId3" Type="http://schemas.openxmlformats.org/officeDocument/2006/relationships/viewProps" Target="viewProps.xml"/><Relationship Id="rId4" Type="http://schemas.openxmlformats.org/officeDocument/2006/relationships/theme" Target="theme/theme1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9.png"/><Relationship Id="rId9" Type="http://schemas.openxmlformats.org/officeDocument/2006/relationships/image" Target="../media/image22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622300"/>
            <a:ext cx="16954500" cy="904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59100" y="1346200"/>
            <a:ext cx="19431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41400" y="1346200"/>
            <a:ext cx="19431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98300" y="1346200"/>
            <a:ext cx="19431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0400" y="1803400"/>
            <a:ext cx="16954500" cy="7861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635000"/>
            <a:ext cx="2336800" cy="21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200400" y="635000"/>
            <a:ext cx="23368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88000" y="635000"/>
            <a:ext cx="23368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75600" y="635000"/>
            <a:ext cx="23368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363200" y="635000"/>
            <a:ext cx="23368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50800" y="635000"/>
            <a:ext cx="23368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138400" y="635000"/>
            <a:ext cx="2336800" cy="215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97000" y="5943600"/>
            <a:ext cx="16344900" cy="334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8800" b="false" i="false" u="none" strike="noStrike" spc="1000">
                <a:solidFill>
                  <a:srgbClr val="222222"/>
                </a:solidFill>
                <a:latin typeface="Playfair Display SemiBold"/>
              </a:rPr>
              <a:t>PORTFOLIO.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7800" y="2311400"/>
            <a:ext cx="5765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en-US" sz="2200" b="false" i="true" u="none" strike="noStrike">
                <a:solidFill>
                  <a:srgbClr val="000000"/>
                </a:solidFill>
                <a:latin typeface="Tiro Bangla Italic"/>
              </a:rPr>
              <a:t>Fahion / Material   / Textile  / Coordination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2400" y="2819400"/>
            <a:ext cx="5257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◦ 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프레젠테이션의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주제에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관한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간단한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81200" y="6057900"/>
            <a:ext cx="2247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2700" b="false" i="true" u="none" strike="noStrike">
                <a:solidFill>
                  <a:srgbClr val="222222"/>
                </a:solidFill>
                <a:latin typeface="Playfair Display SemiBold"/>
              </a:rPr>
              <a:t>@Kim miri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5842000"/>
            <a:ext cx="15494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t>Definition of Artificial Intelligence (AI)</a:t>
            </a:r>
          </a:p>
          <a:p>
            <a:pPr/>
            <a:r>
              <a:t>Brief history of AI development</a:t>
            </a:r>
          </a:p>
          <a:p>
            <a:pPr/>
            <a:r>
              <a:t>Current state of AI technology</a:t>
            </a:r>
          </a:p>
          <a:p>
            <a:pPr/>
            <a:r>
              <a:t>Importance of AI in modern society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22300"/>
            <a:ext cx="15989300" cy="9042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27200" y="1143000"/>
            <a:ext cx="54737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2500" b="false" i="false" u="none" strike="noStrike" spc="500">
                <a:solidFill>
                  <a:srgbClr val="222222"/>
                </a:solidFill>
                <a:latin typeface="Playfair Display SemiBold"/>
              </a:rPr>
              <a:t>Index.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092700" y="5880100"/>
            <a:ext cx="42926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089400" y="5067300"/>
            <a:ext cx="1104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4700" b="false" i="true" u="none" strike="noStrike">
                <a:solidFill>
                  <a:srgbClr val="222222"/>
                </a:solidFill>
                <a:latin typeface="Tiro Bangla Italic"/>
              </a:rPr>
              <a:t>01.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70500" y="5308600"/>
            <a:ext cx="3378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092700" y="7124700"/>
            <a:ext cx="42926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089400" y="6311900"/>
            <a:ext cx="1104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4700" b="false" i="true" u="none" strike="noStrike">
                <a:solidFill>
                  <a:srgbClr val="222222"/>
                </a:solidFill>
                <a:latin typeface="Tiro Bangla Italic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70500" y="6553200"/>
            <a:ext cx="3378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092700" y="8369300"/>
            <a:ext cx="42926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089400" y="7556500"/>
            <a:ext cx="1104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4700" b="false" i="true" u="none" strike="noStrike">
                <a:solidFill>
                  <a:srgbClr val="222222"/>
                </a:solidFill>
                <a:latin typeface="Tiro Bangla Italic"/>
              </a:rPr>
              <a:t>03.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70500" y="7797800"/>
            <a:ext cx="3378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1201400" y="5880100"/>
            <a:ext cx="4292600" cy="12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210800" y="5067300"/>
            <a:ext cx="1104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4700" b="false" i="true" u="none" strike="noStrike">
                <a:solidFill>
                  <a:srgbClr val="222222"/>
                </a:solidFill>
                <a:latin typeface="Tiro Bangla Italic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91900" y="5308600"/>
            <a:ext cx="3378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1201400" y="7124700"/>
            <a:ext cx="42926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210800" y="6311900"/>
            <a:ext cx="1104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4700" b="false" i="true" u="none" strike="noStrike">
                <a:solidFill>
                  <a:srgbClr val="222222"/>
                </a:solidFill>
                <a:latin typeface="Tiro Bangla Italic"/>
              </a:rPr>
              <a:t>05.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91900" y="6553200"/>
            <a:ext cx="3378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1201400" y="8369300"/>
            <a:ext cx="4292600" cy="12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0210800" y="7556500"/>
            <a:ext cx="11049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4700" b="false" i="true" u="none" strike="noStrike">
                <a:solidFill>
                  <a:srgbClr val="222222"/>
                </a:solidFill>
                <a:latin typeface="Tiro Bangla Italic"/>
              </a:rPr>
              <a:t>06.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91900" y="7797800"/>
            <a:ext cx="33782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90700" y="3429000"/>
            <a:ext cx="4229100" cy="5245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13600" y="3594100"/>
            <a:ext cx="39116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13600" y="3175000"/>
            <a:ext cx="1981200" cy="431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27200" y="1143000"/>
            <a:ext cx="54737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2500" b="false" i="false" u="none" strike="noStrike" spc="500">
                <a:solidFill>
                  <a:srgbClr val="222222"/>
                </a:solidFill>
                <a:latin typeface="Playfair Display SemiBold"/>
              </a:rPr>
              <a:t>Hello.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64400" y="3924300"/>
            <a:ext cx="10414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true" i="true" u="none" strike="noStrike">
                <a:solidFill>
                  <a:srgbClr val="000000"/>
                </a:solidFill>
                <a:latin typeface="Playfair Display SemiBold"/>
              </a:rPr>
              <a:t>Birth.</a:t>
            </a:r>
          </a:p>
          <a:p>
            <a:pPr algn="l" lvl="0">
              <a:lnSpc>
                <a:spcPct val="141100"/>
              </a:lnSpc>
            </a:pPr>
            <a:r>
              <a:rPr lang="en-US" sz="1800" b="true" i="true" u="none" strike="noStrike">
                <a:solidFill>
                  <a:srgbClr val="000000"/>
                </a:solidFill>
                <a:latin typeface="Playfair Display SemiBold"/>
              </a:rPr>
              <a:t>E-mail.</a:t>
            </a:r>
          </a:p>
          <a:p>
            <a:pPr algn="l" lvl="0">
              <a:lnSpc>
                <a:spcPct val="141100"/>
              </a:lnSpc>
            </a:pPr>
            <a:r>
              <a:rPr lang="en-US" sz="1800" b="true" i="true" u="none" strike="noStrike">
                <a:solidFill>
                  <a:srgbClr val="000000"/>
                </a:solidFill>
                <a:latin typeface="Playfair Display SemiBold"/>
              </a:rPr>
              <a:t>Tel.</a:t>
            </a:r>
          </a:p>
          <a:p>
            <a:pPr algn="l" lvl="0">
              <a:lnSpc>
                <a:spcPct val="141100"/>
              </a:lnSpc>
            </a:pPr>
            <a:r>
              <a:rPr lang="en-US" sz="1800" b="true" i="true" u="none" strike="noStrike">
                <a:solidFill>
                  <a:srgbClr val="000000"/>
                </a:solidFill>
                <a:latin typeface="Playfair Display SemiBold"/>
              </a:rPr>
              <a:t>Web.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3600" y="3924300"/>
            <a:ext cx="23241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20YY.03.06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0000@miridih.com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010.1234.5678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www.000.com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54900" y="3187700"/>
            <a:ext cx="1498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900" b="false" i="true" u="none" strike="noStrike">
                <a:solidFill>
                  <a:srgbClr val="222222"/>
                </a:solidFill>
                <a:latin typeface="Playfair Display Bold"/>
              </a:rPr>
              <a:t>Education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0" y="3594100"/>
            <a:ext cx="39116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3175000"/>
            <a:ext cx="1981200" cy="431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912600" y="3924300"/>
            <a:ext cx="10414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true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true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true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true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687300" y="3962400"/>
            <a:ext cx="31242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4420"/>
              </a:lnSpc>
            </a:pP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미리코스메틱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신제품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네이밍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공모전</a:t>
            </a:r>
          </a:p>
          <a:p>
            <a:pPr algn="l" lvl="0">
              <a:lnSpc>
                <a:spcPct val="144420"/>
              </a:lnSpc>
            </a:pP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미리대학교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캠퍼스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홍보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모델</a:t>
            </a:r>
          </a:p>
          <a:p>
            <a:pPr algn="l" lvl="0">
              <a:lnSpc>
                <a:spcPct val="144420"/>
              </a:lnSpc>
            </a:pP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미리코스메틱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블로그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서포터즈</a:t>
            </a:r>
          </a:p>
          <a:p>
            <a:pPr algn="l" lvl="0">
              <a:lnSpc>
                <a:spcPct val="144420"/>
              </a:lnSpc>
            </a:pP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냥식이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집사일기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구독자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50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52300" y="3187700"/>
            <a:ext cx="1498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900" b="false" i="true" u="none" strike="noStrike">
                <a:solidFill>
                  <a:srgbClr val="222222"/>
                </a:solidFill>
                <a:latin typeface="Playfair Display Bold"/>
              </a:rPr>
              <a:t>Awards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13600" y="6654800"/>
            <a:ext cx="39116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13600" y="6235700"/>
            <a:ext cx="1981200" cy="4318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454900" y="6261100"/>
            <a:ext cx="1498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900" b="false" i="true" u="none" strike="noStrike">
                <a:solidFill>
                  <a:srgbClr val="222222"/>
                </a:solidFill>
                <a:latin typeface="Playfair Display Bold"/>
              </a:rPr>
              <a:t>Activities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0" y="6654800"/>
            <a:ext cx="3911600" cy="12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811000" y="6235700"/>
            <a:ext cx="1981200" cy="4318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887200" y="6261100"/>
            <a:ext cx="1816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1900" b="false" i="true" u="none" strike="noStrike">
                <a:solidFill>
                  <a:srgbClr val="222222"/>
                </a:solidFill>
                <a:latin typeface="Playfair Display Bold"/>
              </a:rPr>
              <a:t>I Can Do This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264400" y="7061200"/>
            <a:ext cx="10414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true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true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true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true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039100" y="7099300"/>
            <a:ext cx="34925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4420"/>
              </a:lnSpc>
            </a:pP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미리코스메틱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대학생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서포터즈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12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</a:t>
            </a:r>
          </a:p>
          <a:p>
            <a:pPr algn="l" lvl="0">
              <a:lnSpc>
                <a:spcPct val="144420"/>
              </a:lnSpc>
            </a:pP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미리쿠키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SNS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계정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운영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(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팔로워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N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명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44420"/>
              </a:lnSpc>
            </a:pP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냥식이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집사일기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유튜브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채널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운영</a:t>
            </a:r>
          </a:p>
          <a:p>
            <a:pPr algn="l" lvl="0">
              <a:lnSpc>
                <a:spcPct val="144420"/>
              </a:lnSpc>
            </a:pP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미리대학교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연합동아리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ADHD's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활동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861800" y="7099300"/>
            <a:ext cx="3124200" cy="144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4420"/>
              </a:lnSpc>
            </a:pP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광고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운영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&amp;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채널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발굴</a:t>
            </a:r>
          </a:p>
          <a:p>
            <a:pPr algn="l" lvl="0">
              <a:lnSpc>
                <a:spcPct val="144420"/>
              </a:lnSpc>
            </a:pP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광고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&amp;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서비스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분석</a:t>
            </a:r>
          </a:p>
          <a:p>
            <a:pPr algn="l" lvl="0">
              <a:lnSpc>
                <a:spcPct val="144420"/>
              </a:lnSpc>
            </a:pP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콘텐츠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제작</a:t>
            </a:r>
          </a:p>
          <a:p>
            <a:pPr algn="l" lvl="0">
              <a:lnSpc>
                <a:spcPct val="144420"/>
              </a:lnSpc>
            </a:pP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기반</a:t>
            </a:r>
            <a:r>
              <a:rPr lang="en-US" sz="17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커뮤니케이션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220700" y="1206500"/>
            <a:ext cx="2882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49900" y="1701800"/>
            <a:ext cx="5435600" cy="1117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667500" y="5448300"/>
            <a:ext cx="40005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11300" y="8026400"/>
            <a:ext cx="14414500" cy="723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79600" y="1676400"/>
            <a:ext cx="38354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6100" b="false" i="false" u="none" strike="noStrike" spc="-200">
                <a:solidFill>
                  <a:srgbClr val="222222"/>
                </a:solidFill>
                <a:ea typeface="Pretendard Light"/>
              </a:rPr>
              <a:t>안녕하세요</a:t>
            </a:r>
            <a:r>
              <a:rPr lang="en-US" sz="6100" b="false" i="false" u="none" strike="noStrike" spc="-200">
                <a:solidFill>
                  <a:srgbClr val="222222"/>
                </a:solidFill>
                <a:latin typeface="Pretendard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03000" y="1676400"/>
            <a:ext cx="43561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ko-KR" sz="6100" b="false" i="false" u="none" strike="noStrike" spc="-200">
                <a:solidFill>
                  <a:srgbClr val="222222"/>
                </a:solidFill>
                <a:ea typeface="Pretendard Light"/>
              </a:rPr>
              <a:t>김미리입니다</a:t>
            </a:r>
            <a:r>
              <a:rPr lang="en-US" sz="6100" b="false" i="false" u="none" strike="noStrike" spc="-200">
                <a:solidFill>
                  <a:srgbClr val="222222"/>
                </a:solidFill>
                <a:latin typeface="Pretendard Light"/>
              </a:rPr>
              <a:t>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49900" y="1651000"/>
            <a:ext cx="54483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ko-KR" sz="6200" b="false" i="false" u="none" strike="noStrike" spc="-200">
                <a:solidFill>
                  <a:srgbClr val="222222"/>
                </a:solidFill>
                <a:ea typeface="Pretendard SemiBold"/>
              </a:rPr>
              <a:t>진솔한</a:t>
            </a:r>
            <a:r>
              <a:rPr lang="en-US" sz="6200" b="false" i="false" u="none" strike="noStrike" spc="-200">
                <a:solidFill>
                  <a:srgbClr val="222222"/>
                </a:solidFill>
                <a:latin typeface="Pretendard SemiBold"/>
              </a:rPr>
              <a:t> </a:t>
            </a:r>
            <a:r>
              <a:rPr lang="ko-KR" sz="6200" b="false" i="false" u="none" strike="noStrike" spc="-200">
                <a:solidFill>
                  <a:srgbClr val="222222"/>
                </a:solidFill>
                <a:ea typeface="Pretendard SemiBold"/>
              </a:rPr>
              <a:t>마케터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76400" y="3467100"/>
            <a:ext cx="66421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76400" y="5880100"/>
            <a:ext cx="66421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44000" y="3467100"/>
            <a:ext cx="66421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5880100"/>
            <a:ext cx="6642100" cy="147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</a:p>
          <a:p>
            <a:pPr algn="l" lvl="0">
              <a:lnSpc>
                <a:spcPct val="141930"/>
              </a:lnSpc>
            </a:pP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false" i="false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68600" y="8153400"/>
            <a:ext cx="11887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6040"/>
              </a:lnSpc>
            </a:pP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이곳에는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강조하고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싶은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문구나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한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마디를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텍스트로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.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텍스트를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222222"/>
                </a:solidFill>
                <a:ea typeface="Pretendard Regular"/>
              </a:rPr>
              <a:t>입력해주세요</a:t>
            </a:r>
            <a:r>
              <a:rPr lang="en-US" sz="2500" b="false" i="false" u="none" strike="noStrike" spc="-100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2100" y="4051300"/>
            <a:ext cx="42926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2100" y="3619500"/>
            <a:ext cx="2019300" cy="444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816100" y="3632200"/>
            <a:ext cx="153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Leadership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1800" y="4800600"/>
            <a:ext cx="2857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리더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경험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01800" y="5499100"/>
            <a:ext cx="3835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01800" y="7213600"/>
            <a:ext cx="3835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515100" y="4051300"/>
            <a:ext cx="42926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515100" y="3619500"/>
            <a:ext cx="2260600" cy="444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553200" y="3632200"/>
            <a:ext cx="2133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Planning Ability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54800" y="4800600"/>
            <a:ext cx="33909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퍼스널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브랜딩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스토어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운영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54800" y="5499100"/>
            <a:ext cx="3835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54800" y="7213600"/>
            <a:ext cx="3835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68100" y="4051300"/>
            <a:ext cx="42926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468100" y="3619500"/>
            <a:ext cx="2019300" cy="444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1569700" y="3632200"/>
            <a:ext cx="1841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Career Skills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607800" y="4800600"/>
            <a:ext cx="2857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미리대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SemiBold"/>
              </a:rPr>
              <a:t>멘토링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07800" y="5499100"/>
            <a:ext cx="3835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07800" y="7213600"/>
            <a:ext cx="3835400" cy="134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false" i="false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27200" y="1155700"/>
            <a:ext cx="106553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10000" b="false" i="false" u="none" strike="noStrike" spc="400">
                <a:solidFill>
                  <a:srgbClr val="222222"/>
                </a:solidFill>
                <a:latin typeface="Playfair Display SemiBold"/>
              </a:rPr>
              <a:t>Ability.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51900" y="1485900"/>
            <a:ext cx="6680200" cy="7315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27200" y="1473200"/>
            <a:ext cx="7188200" cy="240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0000" b="false" i="false" u="none" strike="noStrike" spc="400">
                <a:solidFill>
                  <a:srgbClr val="222222"/>
                </a:solidFill>
                <a:latin typeface="Playfair Display SemiBold"/>
              </a:rPr>
              <a:t>Project</a:t>
            </a:r>
          </a:p>
          <a:p>
            <a:pPr algn="l" lvl="0">
              <a:lnSpc>
                <a:spcPct val="78850"/>
              </a:lnSpc>
            </a:pPr>
            <a:r>
              <a:rPr lang="en-US" sz="10000" b="false" i="false" u="none" strike="noStrike" spc="400">
                <a:solidFill>
                  <a:srgbClr val="222222"/>
                </a:solidFill>
                <a:latin typeface="Playfair Display SemiBold"/>
              </a:rPr>
              <a:t>Name.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27200" y="5003800"/>
            <a:ext cx="6299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27200" y="4572000"/>
            <a:ext cx="1181100" cy="444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032000" y="4584700"/>
            <a:ext cx="78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Title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02000" y="4559300"/>
            <a:ext cx="3492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프로젝트명을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27200" y="5829300"/>
            <a:ext cx="62992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27200" y="5397500"/>
            <a:ext cx="1181100" cy="444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032000" y="5422900"/>
            <a:ext cx="78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Date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02000" y="5397500"/>
            <a:ext cx="3492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20XX.XX.XX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27200" y="6667500"/>
            <a:ext cx="62992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27200" y="6235700"/>
            <a:ext cx="1181100" cy="444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032000" y="6261100"/>
            <a:ext cx="78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Skill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02000" y="6235700"/>
            <a:ext cx="4140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사용한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2,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3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27200" y="7048500"/>
            <a:ext cx="6299200" cy="1765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955800" y="7366000"/>
            <a:ext cx="58674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4380"/>
              </a:lnSpc>
            </a:pP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참여한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주요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프로젝트의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결과물을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간략하게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입력하세요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젝트의</a:t>
            </a:r>
          </a:p>
          <a:p>
            <a:pPr algn="ctr" lvl="0">
              <a:lnSpc>
                <a:spcPct val="154380"/>
              </a:lnSpc>
            </a:pP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정성적인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내용과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결과의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정량적인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수치를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적어주는것이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좋습니다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54380"/>
              </a:lnSpc>
            </a:pP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얼마나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효율이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올랐는지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숫자로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보여주면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더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좋습니다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20700" y="965200"/>
            <a:ext cx="2882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22300"/>
            <a:ext cx="15989300" cy="9042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27200" y="1485900"/>
            <a:ext cx="4038600" cy="152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6300" b="false" i="false" u="none" strike="noStrike" spc="300">
                <a:solidFill>
                  <a:srgbClr val="222222"/>
                </a:solidFill>
                <a:latin typeface="Playfair Display SemiBold"/>
              </a:rPr>
              <a:t>Project</a:t>
            </a:r>
          </a:p>
          <a:p>
            <a:pPr algn="l" lvl="0">
              <a:lnSpc>
                <a:spcPct val="78850"/>
              </a:lnSpc>
            </a:pPr>
            <a:r>
              <a:rPr lang="en-US" sz="6300" b="false" i="false" u="none" strike="noStrike" spc="300">
                <a:solidFill>
                  <a:srgbClr val="222222"/>
                </a:solidFill>
                <a:latin typeface="Playfair Display SemiBold"/>
              </a:rPr>
              <a:t>Name.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13400" y="1752600"/>
            <a:ext cx="100965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4380"/>
              </a:lnSpc>
            </a:pP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</a:p>
          <a:p>
            <a:pPr algn="l" lvl="0">
              <a:lnSpc>
                <a:spcPct val="154380"/>
              </a:lnSpc>
            </a:pP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4356100"/>
            <a:ext cx="64262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27200" y="3924300"/>
            <a:ext cx="2019300" cy="444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81200" y="3949700"/>
            <a:ext cx="153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Point.01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56700" y="4356100"/>
            <a:ext cx="6426200" cy="12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56700" y="3924300"/>
            <a:ext cx="2019300" cy="444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410700" y="3949700"/>
            <a:ext cx="153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Point.02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7200" y="6985000"/>
            <a:ext cx="64262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27200" y="6565900"/>
            <a:ext cx="2019300" cy="444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981200" y="6578600"/>
            <a:ext cx="153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Point.03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56700" y="6985000"/>
            <a:ext cx="6426200" cy="12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156700" y="6565900"/>
            <a:ext cx="2019300" cy="444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410700" y="6578600"/>
            <a:ext cx="153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en-US" sz="2000" b="false" i="true" u="none" strike="noStrike">
                <a:solidFill>
                  <a:srgbClr val="222222"/>
                </a:solidFill>
                <a:latin typeface="Playfair Display Bold"/>
              </a:rPr>
              <a:t>Point.04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71900" y="5295900"/>
            <a:ext cx="419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9359"/>
              </a:lnSpc>
            </a:pP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59359"/>
              </a:lnSpc>
            </a:pP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71900" y="4838700"/>
            <a:ext cx="435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첫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22500" y="5003800"/>
            <a:ext cx="774700" cy="876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18700" y="4889500"/>
            <a:ext cx="673100" cy="850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235200" y="7467600"/>
            <a:ext cx="749300" cy="1003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29800" y="7658100"/>
            <a:ext cx="838200" cy="8382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1239500" y="5295900"/>
            <a:ext cx="419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9359"/>
              </a:lnSpc>
            </a:pP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59359"/>
              </a:lnSpc>
            </a:pP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39500" y="4826000"/>
            <a:ext cx="435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두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71900" y="7937500"/>
            <a:ext cx="419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9359"/>
              </a:lnSpc>
            </a:pP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59359"/>
              </a:lnSpc>
            </a:pP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71900" y="7480300"/>
            <a:ext cx="435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세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39500" y="7937500"/>
            <a:ext cx="4191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59359"/>
              </a:lnSpc>
            </a:pP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59359"/>
              </a:lnSpc>
            </a:pP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false" i="false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39500" y="7480300"/>
            <a:ext cx="4356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9559"/>
              </a:lnSpc>
            </a:pP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네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false" i="false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965700" y="5219700"/>
            <a:ext cx="75819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84300" y="1435100"/>
            <a:ext cx="7188200" cy="3619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53500" y="1435100"/>
            <a:ext cx="6997700" cy="7581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71600" y="5219700"/>
            <a:ext cx="72136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84300" y="5397500"/>
            <a:ext cx="7188200" cy="3619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409700" y="1003300"/>
            <a:ext cx="17399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850"/>
              </a:lnSpc>
            </a:pPr>
            <a:r>
              <a:rPr lang="en-US" sz="1500" b="false" i="false" u="none" strike="noStrike" spc="100">
                <a:solidFill>
                  <a:srgbClr val="222222"/>
                </a:solidFill>
                <a:latin typeface="Playfair Display SemiBold"/>
              </a:rPr>
              <a:t>Project </a:t>
            </a:r>
            <a:r>
              <a:rPr lang="en-US" sz="1500" b="false" i="false" u="none" strike="noStrike" spc="100">
                <a:solidFill>
                  <a:srgbClr val="222222"/>
                </a:solidFill>
                <a:latin typeface="Playfair Display SemiBold"/>
              </a:rPr>
              <a:t>Name.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220700" y="965200"/>
            <a:ext cx="2882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60400" y="622300"/>
            <a:ext cx="16954500" cy="904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71800" y="1346200"/>
            <a:ext cx="19431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41400" y="1346200"/>
            <a:ext cx="1943100" cy="147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11000" y="1346200"/>
            <a:ext cx="1943100" cy="147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0400" y="1803400"/>
            <a:ext cx="16954500" cy="7861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635000"/>
            <a:ext cx="2336800" cy="215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200400" y="635000"/>
            <a:ext cx="2336800" cy="215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88000" y="635000"/>
            <a:ext cx="2336800" cy="215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75600" y="635000"/>
            <a:ext cx="2336800" cy="215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363200" y="635000"/>
            <a:ext cx="2336800" cy="21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50800" y="635000"/>
            <a:ext cx="2336800" cy="215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138400" y="635000"/>
            <a:ext cx="2336800" cy="215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893300" y="2844800"/>
            <a:ext cx="6845300" cy="303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12000" b="false" i="false" u="none" strike="noStrike" spc="600">
                <a:solidFill>
                  <a:srgbClr val="222222"/>
                </a:solidFill>
                <a:latin typeface="Playfair Display SemiBold"/>
              </a:rPr>
              <a:t>THANK</a:t>
            </a:r>
          </a:p>
          <a:p>
            <a:pPr algn="l" lvl="0">
              <a:lnSpc>
                <a:spcPct val="82170"/>
              </a:lnSpc>
            </a:pPr>
            <a:r>
              <a:rPr lang="en-US" sz="12000" b="false" i="false" u="none" strike="noStrike" spc="600">
                <a:solidFill>
                  <a:srgbClr val="222222"/>
                </a:solidFill>
                <a:latin typeface="Playfair Display SemiBold"/>
              </a:rPr>
              <a:t>YOU!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60400" y="8204200"/>
            <a:ext cx="16954500" cy="1473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78000" y="2451100"/>
            <a:ext cx="6921500" cy="5080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893300" y="6311900"/>
            <a:ext cx="614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ko-KR" sz="33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여기까지</a:t>
            </a:r>
            <a:r>
              <a:rPr lang="en-US" sz="33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읽어주셔서</a:t>
            </a:r>
            <a:r>
              <a:rPr lang="en-US" sz="33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300" b="false" i="false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감사합니다</a:t>
            </a:r>
            <a:r>
              <a:rPr lang="en-US" sz="3300" b="false" i="false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59100" y="8763000"/>
            <a:ext cx="12065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true" i="true" u="none" strike="noStrike">
                <a:solidFill>
                  <a:srgbClr val="000000"/>
                </a:solidFill>
                <a:latin typeface="Playfair Display Medium"/>
              </a:rPr>
              <a:t>Kim Miri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26000" y="8788400"/>
            <a:ext cx="1193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true" i="true" u="none" strike="noStrike">
                <a:solidFill>
                  <a:srgbClr val="000000"/>
                </a:solidFill>
                <a:latin typeface="Playfair Display Medium"/>
              </a:rPr>
              <a:t>Web.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35600" y="8788400"/>
            <a:ext cx="2184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Trirong Regular"/>
              </a:rPr>
              <a:t>www.000.com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64900" y="8788400"/>
            <a:ext cx="1193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true" i="true" u="none" strike="noStrike">
                <a:solidFill>
                  <a:srgbClr val="000000"/>
                </a:solidFill>
                <a:latin typeface="Playfair Display Medium"/>
              </a:rPr>
              <a:t>Tel.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34800" y="8788400"/>
            <a:ext cx="2044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Trirong Regular"/>
              </a:rPr>
              <a:t>010.1234.5678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70800" y="8788400"/>
            <a:ext cx="1079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true" i="true" u="none" strike="noStrike">
                <a:solidFill>
                  <a:srgbClr val="000000"/>
                </a:solidFill>
                <a:latin typeface="Playfair Display Medium"/>
              </a:rPr>
              <a:t>E-mail.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70900" y="8788400"/>
            <a:ext cx="24130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Trirong Regular"/>
              </a:rPr>
              <a:t>0000@miridih.com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66900" y="8763000"/>
            <a:ext cx="14859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900" b="true" i="true" u="none" strike="noStrike">
                <a:solidFill>
                  <a:srgbClr val="000000"/>
                </a:solidFill>
                <a:latin typeface="Playfair Display Medium"/>
              </a:rPr>
              <a:t>Contact.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173200" y="8788400"/>
            <a:ext cx="6985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true" i="true" u="none" strike="noStrike">
                <a:solidFill>
                  <a:srgbClr val="000000"/>
                </a:solidFill>
                <a:latin typeface="Playfair Display Medium"/>
              </a:rPr>
              <a:t>Insta.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95500" y="8788400"/>
            <a:ext cx="1930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Trirong Regular"/>
              </a:rPr>
              <a:t>@miridih000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90700" y="1231900"/>
            <a:ext cx="2882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